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341"/>
  </p:normalViewPr>
  <p:slideViewPr>
    <p:cSldViewPr snapToGrid="0">
      <p:cViewPr varScale="1">
        <p:scale>
          <a:sx n="121" d="100"/>
          <a:sy n="121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05742-DD47-AC32-54E6-34485E0838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05A7E4-8BDE-1A38-9BD8-EE0D2FAE9A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CB2105-3A98-2644-09A1-0BD7A2746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09FB5-F3F8-F740-CB66-C7BDE2A70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A8499-CF51-E6D2-17E6-187398DC1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68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5D2CE-65C3-C896-8D5C-A862C7960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7528C0-6980-1A9C-8EED-0506593FBB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39788-BBA2-94DB-99FA-193E4BDBC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F45D0-FD49-30AF-D39D-3117959EC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964FC-6477-2CFB-0009-4B37303AD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10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539824-0855-23A1-D1B5-D75C3EDC05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CB31A3-231A-A2CF-5C43-7E4937A879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834A2-5C53-FD5C-4BE2-A538DC6EF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C4536-DD7A-03F7-D3C8-D5D4B9159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10429-9A68-C64E-BCBE-6682F2D92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441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EC449-CB2A-EB27-0CE4-CEBAA9CF6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0D0DC-4C33-62C0-5E9A-B2C8DCEBC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6899F-448B-D631-66E6-A7FC0D1D3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F38EA-B0A5-1DBB-A8AE-8A0F1251E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A02740-C710-2CC9-496F-30A6AFABA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95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095EE-B873-AD2F-1A3D-76DB63E62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FE7A7-2BD9-6D54-5F6F-5712F6AD3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7BDFE-87E9-EB4B-8816-A59872BE9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A0E82-E72B-F693-8750-11895F5E8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C3542-8C2E-E52D-83A4-AAB2BC6E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10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41250-9875-9F30-7191-5214E57DA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D6AE4-ED6A-8D4F-0623-6A8957C90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C9D282-DCA9-2FE5-9106-68159D193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6D712C-20E5-7615-5957-045B1F55D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F22793-C72C-BEB5-FE70-B2EDB1E32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DC5D1B-2E76-B493-8505-DAF55D93D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43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1589-173D-1A88-6519-C11C4B5D1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37846-8408-9D3C-6DD0-FFC1E70E7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007F1-59C6-BBCE-A79F-15EB0F002E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720E28-3F55-7C33-0504-1D757B6C3B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15B9C0-EA77-BF6E-3F2D-9BDFFFBD58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883BF6-38B2-9E1B-5661-197CF6FAE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77C998-013F-9D10-1781-B752EE7A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A06419-3B70-71D7-653B-3F59B4FCE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566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952E7-CAAF-2425-8220-6293B4AB2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9D6B75-D59F-2B02-E7C9-EBFF9C9DA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9D5BD2-3D38-E00B-AE7D-6DD5F7CD3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953A0C-FD69-37B7-68F7-E3CDEE8E1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963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8A39F6-26E7-49BC-B4BC-39D8C6F6A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F3D9FC-DE59-BD76-0940-78DCE7D73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8C8961-C0C1-C02F-0A6F-B456EE83A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61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015FF-AF72-A249-3225-282BE4DF1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93A16-C33B-AE0B-3515-63C84769E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BE41AB-92F7-6F69-19F0-8BC767797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CE37F2-16F3-C63D-2CC7-A26DFF07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DE8D8-0514-3381-2A40-1BFABD4CD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9BE92C-9B34-8623-9F28-244BA6E6F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47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89C58-5077-88B7-47F6-D28873660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BCC9D6-3410-27E2-486F-7EC3D788EA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30C323-B522-EC3D-CA65-05D89FAEF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232DFC-6D9F-883A-EB59-6AD28E9D7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7F8D3D-DC12-6279-A057-D39A05211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B9E333-183B-F2FA-B9BF-D235ACDFE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9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ECCEAB-6287-F84E-24D7-8D0A14B93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72B7C-28D1-64E7-1A64-476941F2B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C4F17-4040-62C1-2866-44316E3983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0FFA5-6295-BF4E-8B1B-3F038ABA74C1}" type="datetimeFigureOut">
              <a:rPr lang="en-US" smtClean="0"/>
              <a:t>6/26/25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2EC0D-8FB5-DE15-BBB2-E6A23C6BF7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EDDE2-0844-AD41-144C-CB87F6BA04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AC576-8115-A249-A4B2-1EB035DDB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49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5XpmQ5X89l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81A7D-6610-0F28-5BCB-FF228055F7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166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mixOmics</a:t>
            </a:r>
          </a:p>
        </p:txBody>
      </p:sp>
    </p:spTree>
    <p:extLst>
      <p:ext uri="{BB962C8B-B14F-4D97-AF65-F5344CB8AC3E}">
        <p14:creationId xmlns:p14="http://schemas.microsoft.com/office/powerpoint/2010/main" val="534251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7C44C-EE02-212D-C0E1-1EDE15912A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0" t="29518" r="1131" b="3635"/>
          <a:stretch/>
        </p:blipFill>
        <p:spPr>
          <a:xfrm>
            <a:off x="-1" y="1689538"/>
            <a:ext cx="12192002" cy="35917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761E1C-A208-19B9-404A-B1EC7FFE1601}"/>
              </a:ext>
            </a:extLst>
          </p:cNvPr>
          <p:cNvSpPr txBox="1"/>
          <p:nvPr/>
        </p:nvSpPr>
        <p:spPr>
          <a:xfrm>
            <a:off x="-2" y="914247"/>
            <a:ext cx="121920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Palatino" pitchFamily="2" charset="77"/>
                <a:cs typeface="Arial" panose="020B0604020202020204" pitchFamily="34" charset="0"/>
              </a:rPr>
              <a:t>Acknowledgement of Country</a:t>
            </a:r>
          </a:p>
        </p:txBody>
      </p:sp>
    </p:spTree>
    <p:extLst>
      <p:ext uri="{BB962C8B-B14F-4D97-AF65-F5344CB8AC3E}">
        <p14:creationId xmlns:p14="http://schemas.microsoft.com/office/powerpoint/2010/main" val="4121430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947EF1-44A6-9C87-2ED7-5C134DEB2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169" y="707300"/>
            <a:ext cx="8001662" cy="61275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6BF27E-297F-39AD-69BD-B668FECFD236}"/>
              </a:ext>
            </a:extLst>
          </p:cNvPr>
          <p:cNvSpPr txBox="1"/>
          <p:nvPr/>
        </p:nvSpPr>
        <p:spPr>
          <a:xfrm>
            <a:off x="2095169" y="23169"/>
            <a:ext cx="80016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hlinkClick r:id="rId3"/>
              </a:rPr>
              <a:t>https://youtu.be/5XpmQ5X89lA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31438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3CF9BC-528E-60F6-9E9C-A236E1F99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556" y="930166"/>
            <a:ext cx="7740887" cy="592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220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4CD956-ABFF-9B4F-2D69-5BB91093B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06034"/>
            <a:ext cx="7772400" cy="595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822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0D1040-9FD1-EACE-AD59-101911372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06034"/>
            <a:ext cx="7772400" cy="595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26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11</Words>
  <Application>Microsoft Macintosh PowerPoint</Application>
  <PresentationFormat>Widescreen</PresentationFormat>
  <Paragraphs>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mixOmics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dcterms:created xsi:type="dcterms:W3CDTF">2025-06-26T20:17:41Z</dcterms:created>
  <dcterms:modified xsi:type="dcterms:W3CDTF">2025-06-26T21:12:14Z</dcterms:modified>
</cp:coreProperties>
</file>

<file path=docProps/thumbnail.jpeg>
</file>